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AACC-CC49-4B74-8609-CBEE0F80787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CEBA-F423-465F-B6C9-C6174FEE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161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AACC-CC49-4B74-8609-CBEE0F80787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CEBA-F423-465F-B6C9-C6174FEE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01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AACC-CC49-4B74-8609-CBEE0F80787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CEBA-F423-465F-B6C9-C6174FEE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AACC-CC49-4B74-8609-CBEE0F80787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CEBA-F423-465F-B6C9-C6174FEE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5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AACC-CC49-4B74-8609-CBEE0F80787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CEBA-F423-465F-B6C9-C6174FEE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99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AACC-CC49-4B74-8609-CBEE0F80787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CEBA-F423-465F-B6C9-C6174FEE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16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AACC-CC49-4B74-8609-CBEE0F80787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CEBA-F423-465F-B6C9-C6174FEE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292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AACC-CC49-4B74-8609-CBEE0F80787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CEBA-F423-465F-B6C9-C6174FEE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AACC-CC49-4B74-8609-CBEE0F80787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CEBA-F423-465F-B6C9-C6174FEE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1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AACC-CC49-4B74-8609-CBEE0F80787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CEBA-F423-465F-B6C9-C6174FEE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4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AACC-CC49-4B74-8609-CBEE0F80787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CEBA-F423-465F-B6C9-C6174FEE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4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0AACC-CC49-4B74-8609-CBEE0F80787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0CEBA-F423-465F-B6C9-C6174FEE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59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Veterans Help Lines</a:t>
            </a:r>
            <a:endParaRPr lang="en-US" dirty="0"/>
          </a:p>
        </p:txBody>
      </p:sp>
      <p:pic>
        <p:nvPicPr>
          <p:cNvPr id="1026" name="Picture 2" descr="Veterans Crisis Line: 1-800-273-8255, Press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3581400" cy="1165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419600" y="1752600"/>
            <a:ext cx="426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If you’re a Veteran in crisis or concerned about one, there are caring, qualified VA responders standing by to help 24 hours a day, 7 days a week.</a:t>
            </a:r>
          </a:p>
        </p:txBody>
      </p:sp>
      <p:pic>
        <p:nvPicPr>
          <p:cNvPr id="1028" name="Picture 4" descr="National Call Center Hotline image - 18774AIDV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484218"/>
            <a:ext cx="3912098" cy="1392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" y="3291602"/>
            <a:ext cx="419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Veterans who are homeless or at risk of homelessness—and their family members, friends and supporters—can </a:t>
            </a:r>
            <a:r>
              <a:rPr lang="en-US" sz="2400" dirty="0">
                <a:solidFill>
                  <a:prstClr val="black"/>
                </a:solidFill>
              </a:rPr>
              <a:t>call the </a:t>
            </a:r>
            <a:r>
              <a:rPr lang="en-US" sz="2400" dirty="0">
                <a:solidFill>
                  <a:prstClr val="black"/>
                </a:solidFill>
              </a:rPr>
              <a:t>National Call Center for Homeless Veterans, where trained counselors are ready to talk confidentially 24 hours a day, 7 days a week</a:t>
            </a:r>
          </a:p>
        </p:txBody>
      </p:sp>
    </p:spTree>
    <p:extLst>
      <p:ext uri="{BB962C8B-B14F-4D97-AF65-F5344CB8AC3E}">
        <p14:creationId xmlns:p14="http://schemas.microsoft.com/office/powerpoint/2010/main" val="213315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Important Veterans Help Lines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Important Veterans Help Lines</dc:title>
  <dc:creator>David</dc:creator>
  <cp:lastModifiedBy>David</cp:lastModifiedBy>
  <cp:revision>1</cp:revision>
  <dcterms:created xsi:type="dcterms:W3CDTF">2019-01-17T19:49:16Z</dcterms:created>
  <dcterms:modified xsi:type="dcterms:W3CDTF">2019-01-17T19:50:04Z</dcterms:modified>
</cp:coreProperties>
</file>